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C79D-1280-071A-B95E-33E123F79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7ABBB-61CA-AF0D-7FD2-E3332206A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FB35A-343A-2BE3-C314-51267B39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DFF4F-754B-1FCC-A09E-FF7504DD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AF366-0669-88E4-4E73-DDF7E63B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6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95DA-8F4F-4B95-3214-F5679008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6C4B1-6209-DD88-EF0C-CF6DC0EDA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731C4-7EF7-1AE9-7C03-C6DAE4B5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601A0-0B98-DDCA-5258-3567E877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88E4B-7D1E-AB6E-F00C-3781BCA4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0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7BD399-22A5-3104-7AE3-285412033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35EA4-F87A-C395-3F60-48C0EDC83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22E81-02DA-FBC1-7526-1DB46C7A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23EF-53E0-EF80-48AA-718516A4C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37CC2-48A9-1E21-5A95-4E3A7365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2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4CB66-0E05-1802-FA17-D36DCFF7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814DE-349E-441B-D8E9-39AA1BC99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C25B8-CE0E-A71E-0ABA-6B7EC0D0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8AA04-D061-F538-13EE-361E26739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C707F-E8C4-0370-3634-D8CF5C38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F764-172C-F0DB-434C-7721E7DF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DD144-FDB8-4215-4659-1F12AF31D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B0D1-ACF3-1C07-4D01-09ADD8FF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0D0BB-757F-F86D-21A6-90EE298C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F7E8C-F5EC-1726-064A-847BC1E6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9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6DD42-9D8E-80BB-DC0F-7DCE1DE2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8AD47-B9CB-7018-69AC-6060E7B3D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B6BC7-6181-D47F-5F22-A5392A8D8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69F3A-2E80-F2D7-8082-B4C664B2E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97968-5A5E-69FD-EBD0-F82FAA70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70EF5-9B90-D30C-E7E9-E5829B0D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78AD-9CC2-8963-B291-A47AB9AF4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63BED-0062-3AB1-E521-F86D1753B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8104E-378F-56B8-0420-99B237C57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7FCBA-8A9F-6E5B-3BC1-C06E86C72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8A79B6-DB77-8E7B-D417-0744842CF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FA01A-CE32-2F7A-F948-84E2DC1E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A71D5-28C0-D9C2-FFB7-C8BBE8AD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CA438F-DE73-40C0-06F9-D94CD125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9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D7EE-162C-CC8C-FAB9-F966922C2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E8064-548A-CD7F-8AEA-C69A4D90B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69980-61C4-30D0-C5D5-DE36385A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4E66A-6509-4490-2EBD-86F52509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3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C11CD-17B1-007C-8C50-FFF469F9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912CB-2BA7-938C-CF77-91C042A6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EDC30-CCA1-C176-BDFA-9F6546B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9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D688-1F5F-B6B1-9434-C5A92F14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34D0A-E76C-F6A5-AE1C-AB411F00F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7D2C2-9ECC-CACC-003F-76D5ED282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D3D15-466C-11A8-ED62-5338C4E0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5B6B2-9A86-F4BF-8583-851D9E67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6B92C-ADF4-5BAE-6430-5FFBEF6F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9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C902-CF72-BE17-1798-9F2937AB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CCF36-8D8F-4ADC-BF22-38DD17F03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01630-6E82-4B87-6445-88A749D14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F1714-613F-18B2-ACBD-A9DE78A2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37A16-AAFD-6F13-0B59-DDC3E70E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061E-294A-4698-3EDB-3D91B3AB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6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57A78-A7BF-982C-95C4-2089205A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5FDFE-556C-643A-AEC5-3184F7921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44799-2D92-185A-5EFB-6E4321EB7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2B17D7-EAFA-424C-AEAF-CA3F115BD4E1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24BA-88EC-93AA-5EBA-FD96B937F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2C7F6-8ECE-2B24-B578-727C3A419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DD6A97-E2A9-1948-9150-FE45F8D8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7111-7257-57F6-D78E-163F25DA3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405" y="1122363"/>
            <a:ext cx="1129177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Welcome to the New</a:t>
            </a:r>
            <a:br>
              <a:rPr lang="en-US" dirty="0">
                <a:latin typeface="Century Schoolbook" panose="02040604050505020304" pitchFamily="18" charset="0"/>
              </a:rPr>
            </a:br>
            <a:r>
              <a:rPr lang="en-US" dirty="0">
                <a:latin typeface="Century Schoolbook" panose="02040604050505020304" pitchFamily="18" charset="0"/>
              </a:rPr>
              <a:t>Silver Lake Association Website</a:t>
            </a:r>
            <a:br>
              <a:rPr lang="en-US" dirty="0">
                <a:latin typeface="Century Schoolbook" panose="02040604050505020304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Century Schoolbook" panose="02040604050505020304" pitchFamily="18" charset="0"/>
              </a:rPr>
              <a:t>SILVERLAKEPA.ORG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8B6D8-2EA1-AD02-EA21-3287648155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August 2025</a:t>
            </a:r>
          </a:p>
          <a:p>
            <a:r>
              <a:rPr lang="en-US" dirty="0"/>
              <a:t>For the benefit of all members</a:t>
            </a:r>
          </a:p>
          <a:p>
            <a:r>
              <a:rPr lang="en-US" dirty="0"/>
              <a:t>Access to Information, improved communication, </a:t>
            </a:r>
          </a:p>
          <a:p>
            <a:r>
              <a:rPr lang="en-US" dirty="0"/>
              <a:t>sharing of memories, images, stories of Silver lake</a:t>
            </a:r>
          </a:p>
        </p:txBody>
      </p:sp>
    </p:spTree>
    <p:extLst>
      <p:ext uri="{BB962C8B-B14F-4D97-AF65-F5344CB8AC3E}">
        <p14:creationId xmlns:p14="http://schemas.microsoft.com/office/powerpoint/2010/main" val="257194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forest&#10;&#10;AI-generated content may be incorrect.">
            <a:extLst>
              <a:ext uri="{FF2B5EF4-FFF2-40B4-BE49-F238E27FC236}">
                <a16:creationId xmlns:a16="http://schemas.microsoft.com/office/drawing/2014/main" id="{082DE848-B39D-AD44-3BD1-6E0298906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962" y="74419"/>
            <a:ext cx="9329352" cy="64993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280F3B-F342-4354-B755-750AFAFF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35"/>
            <a:ext cx="10515600" cy="5705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Community Projects</a:t>
            </a:r>
          </a:p>
        </p:txBody>
      </p:sp>
    </p:spTree>
    <p:extLst>
      <p:ext uri="{BB962C8B-B14F-4D97-AF65-F5344CB8AC3E}">
        <p14:creationId xmlns:p14="http://schemas.microsoft.com/office/powerpoint/2010/main" val="225600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CD78-0A63-0D14-7B1A-D63E1E27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223"/>
            <a:ext cx="10515600" cy="6698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Dues and Donations on-line or by mail</a:t>
            </a:r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CC2D8FB-F520-BCEC-6CF4-19A7CD822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298" y="949199"/>
            <a:ext cx="9898911" cy="5866828"/>
          </a:xfrm>
        </p:spPr>
      </p:pic>
    </p:spTree>
    <p:extLst>
      <p:ext uri="{BB962C8B-B14F-4D97-AF65-F5344CB8AC3E}">
        <p14:creationId xmlns:p14="http://schemas.microsoft.com/office/powerpoint/2010/main" val="2781752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61B5-7876-1BCC-A818-333E54F8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72"/>
            <a:ext cx="10515600" cy="79883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Silver Lake Association Information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C73606-A45E-749B-D1E0-36BE67AF5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935" y="981760"/>
            <a:ext cx="10917865" cy="5824468"/>
          </a:xfrm>
        </p:spPr>
      </p:pic>
    </p:spTree>
    <p:extLst>
      <p:ext uri="{BB962C8B-B14F-4D97-AF65-F5344CB8AC3E}">
        <p14:creationId xmlns:p14="http://schemas.microsoft.com/office/powerpoint/2010/main" val="406114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6875-0934-28FF-62A5-F1496167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195"/>
            <a:ext cx="10515600" cy="81830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Community Sharing, Health, Safety</a:t>
            </a:r>
          </a:p>
        </p:txBody>
      </p:sp>
      <p:pic>
        <p:nvPicPr>
          <p:cNvPr id="5" name="Content Placeholder 4" descr="A map of silver lake locator&#10;&#10;AI-generated content may be incorrect.">
            <a:extLst>
              <a:ext uri="{FF2B5EF4-FFF2-40B4-BE49-F238E27FC236}">
                <a16:creationId xmlns:a16="http://schemas.microsoft.com/office/drawing/2014/main" id="{3B44A9AB-646E-E6D2-0F73-87BA2B99F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995" y="850204"/>
            <a:ext cx="10515600" cy="5943601"/>
          </a:xfrm>
        </p:spPr>
      </p:pic>
    </p:spTree>
    <p:extLst>
      <p:ext uri="{BB962C8B-B14F-4D97-AF65-F5344CB8AC3E}">
        <p14:creationId xmlns:p14="http://schemas.microsoft.com/office/powerpoint/2010/main" val="2338061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E126A-B771-B86B-179F-2D61845E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33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Century Schoolbook" panose="02040604050505020304" pitchFamily="18" charset="0"/>
              </a:rPr>
            </a:br>
            <a:r>
              <a:rPr lang="en-US" sz="4000" dirty="0">
                <a:latin typeface="Century Schoolbook" panose="02040604050505020304" pitchFamily="18" charset="0"/>
              </a:rPr>
              <a:t>The website is a living tool and is available now.</a:t>
            </a:r>
            <a:br>
              <a:rPr lang="en-US" sz="4000" dirty="0">
                <a:latin typeface="Century Schoolbook" panose="02040604050505020304" pitchFamily="18" charset="0"/>
              </a:rPr>
            </a:br>
            <a:r>
              <a:rPr lang="en-US" sz="4000" dirty="0">
                <a:latin typeface="Century Schoolbook" panose="02040604050505020304" pitchFamily="18" charset="0"/>
              </a:rPr>
              <a:t>With your help the website can become a growing history, archive, and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BE436-3A57-4239-E6C4-22BBF7802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You and your family are encouraged to use the website and add to and share the images, stories, and history of Silver Lake.</a:t>
            </a:r>
          </a:p>
          <a:p>
            <a:pPr marL="0" indent="0" algn="ctr">
              <a:buNone/>
            </a:pPr>
            <a:r>
              <a:rPr lang="en-US" sz="5400" dirty="0" err="1">
                <a:latin typeface="Century Schoolbook" panose="02040604050505020304" pitchFamily="18" charset="0"/>
              </a:rPr>
              <a:t>silverlakepa.org</a:t>
            </a:r>
            <a:endParaRPr lang="en-US" sz="5400" dirty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Century Schoolbook" panose="02040604050505020304" pitchFamily="18" charset="0"/>
              </a:rPr>
              <a:t>Let us know if you have questions or suggestions</a:t>
            </a:r>
          </a:p>
          <a:p>
            <a:pPr marL="0" indent="0" algn="ctr">
              <a:buNone/>
            </a:pPr>
            <a:endParaRPr lang="en-US" sz="3600" dirty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Century Schoolbook" panose="02040604050505020304" pitchFamily="18" charset="0"/>
              </a:rPr>
              <a:t>Note: There are multiple Silver Lakes; be sure to search for </a:t>
            </a:r>
            <a:r>
              <a:rPr lang="en-US" sz="3600" dirty="0" err="1">
                <a:latin typeface="Century Schoolbook" panose="02040604050505020304" pitchFamily="18" charset="0"/>
              </a:rPr>
              <a:t>silverlakepa.org</a:t>
            </a:r>
            <a:endParaRPr lang="en-US" sz="3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89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louds and a lake&#10;&#10;AI-generated content may be incorrect.">
            <a:extLst>
              <a:ext uri="{FF2B5EF4-FFF2-40B4-BE49-F238E27FC236}">
                <a16:creationId xmlns:a16="http://schemas.microsoft.com/office/drawing/2014/main" id="{A51D3965-F547-31C0-4353-63BCCB8EE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173" y="0"/>
            <a:ext cx="9417854" cy="6866905"/>
          </a:xfrm>
        </p:spPr>
      </p:pic>
    </p:spTree>
    <p:extLst>
      <p:ext uri="{BB962C8B-B14F-4D97-AF65-F5344CB8AC3E}">
        <p14:creationId xmlns:p14="http://schemas.microsoft.com/office/powerpoint/2010/main" val="360086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E0663-3684-8FE8-0BCB-76B53C21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9"/>
            <a:ext cx="9776254" cy="66048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entury Schoolbook" panose="02040604050505020304" pitchFamily="18" charset="0"/>
              </a:rPr>
              <a:t>Posting of Events, Activities, and Images/Video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CF0ACF-39D5-320D-2C26-1E585B294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751" y="970007"/>
            <a:ext cx="8752703" cy="5896492"/>
          </a:xfrm>
        </p:spPr>
      </p:pic>
    </p:spTree>
    <p:extLst>
      <p:ext uri="{BB962C8B-B14F-4D97-AF65-F5344CB8AC3E}">
        <p14:creationId xmlns:p14="http://schemas.microsoft.com/office/powerpoint/2010/main" val="168475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playing a guitar&#10;&#10;AI-generated content may be incorrect.">
            <a:extLst>
              <a:ext uri="{FF2B5EF4-FFF2-40B4-BE49-F238E27FC236}">
                <a16:creationId xmlns:a16="http://schemas.microsoft.com/office/drawing/2014/main" id="{0E13DE44-B233-77C8-7862-E83A021F9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195" y="589424"/>
            <a:ext cx="9339697" cy="62264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B1634-7F47-9A1E-E80D-F6E17798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50395" cy="51220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Sharing Events, Upload pictures/video</a:t>
            </a:r>
          </a:p>
        </p:txBody>
      </p:sp>
    </p:spTree>
    <p:extLst>
      <p:ext uri="{BB962C8B-B14F-4D97-AF65-F5344CB8AC3E}">
        <p14:creationId xmlns:p14="http://schemas.microsoft.com/office/powerpoint/2010/main" val="2603907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2B2C-ACD2-8623-6AB8-020E4EF2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946" y="0"/>
            <a:ext cx="8210107" cy="100352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Upcoming Events/Calendar </a:t>
            </a:r>
          </a:p>
        </p:txBody>
      </p:sp>
      <p:pic>
        <p:nvPicPr>
          <p:cNvPr id="9" name="Content Placeholder 8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24F10D15-3C7D-3AFC-762C-BEADEDEC3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414" y="842597"/>
            <a:ext cx="8563639" cy="6015403"/>
          </a:xfrm>
        </p:spPr>
      </p:pic>
    </p:spTree>
    <p:extLst>
      <p:ext uri="{BB962C8B-B14F-4D97-AF65-F5344CB8AC3E}">
        <p14:creationId xmlns:p14="http://schemas.microsoft.com/office/powerpoint/2010/main" val="176158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A59A-28C0-4011-E292-F5B473A8E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739"/>
            <a:ext cx="10515600" cy="5067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History of Silver Lake</a:t>
            </a:r>
          </a:p>
        </p:txBody>
      </p:sp>
      <p:pic>
        <p:nvPicPr>
          <p:cNvPr id="5" name="Content Placeholder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BA78A80A-D8A8-1A35-5390-3DB02FD38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763" y="885986"/>
            <a:ext cx="8941981" cy="5963523"/>
          </a:xfrm>
        </p:spPr>
      </p:pic>
    </p:spTree>
    <p:extLst>
      <p:ext uri="{BB962C8B-B14F-4D97-AF65-F5344CB8AC3E}">
        <p14:creationId xmlns:p14="http://schemas.microsoft.com/office/powerpoint/2010/main" val="371387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03AF-BD91-3BA1-B090-74FD23E1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73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History and Stories of Silver Lake </a:t>
            </a:r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1E16259-D4FA-B7AC-7860-791594B05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052" y="1007768"/>
            <a:ext cx="9710790" cy="5850232"/>
          </a:xfrm>
        </p:spPr>
      </p:pic>
    </p:spTree>
    <p:extLst>
      <p:ext uri="{BB962C8B-B14F-4D97-AF65-F5344CB8AC3E}">
        <p14:creationId xmlns:p14="http://schemas.microsoft.com/office/powerpoint/2010/main" val="374361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05E2-5FDD-EA74-2233-EC52BB16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61"/>
            <a:ext cx="10515600" cy="754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History of Silver Lake</a:t>
            </a:r>
          </a:p>
        </p:txBody>
      </p:sp>
      <p:pic>
        <p:nvPicPr>
          <p:cNvPr id="7" name="Content Placeholder 6" descr="A collage of photos of people and a boat&#10;&#10;AI-generated content may be incorrect.">
            <a:extLst>
              <a:ext uri="{FF2B5EF4-FFF2-40B4-BE49-F238E27FC236}">
                <a16:creationId xmlns:a16="http://schemas.microsoft.com/office/drawing/2014/main" id="{1F910089-6E55-D361-F560-C7A469225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58" y="831458"/>
            <a:ext cx="8484781" cy="5837373"/>
          </a:xfrm>
        </p:spPr>
      </p:pic>
    </p:spTree>
    <p:extLst>
      <p:ext uri="{BB962C8B-B14F-4D97-AF65-F5344CB8AC3E}">
        <p14:creationId xmlns:p14="http://schemas.microsoft.com/office/powerpoint/2010/main" val="373426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0B59-889C-0C61-AE11-CE4264E0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93"/>
            <a:ext cx="10515600" cy="78680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 panose="02040604050505020304" pitchFamily="18" charset="0"/>
              </a:rPr>
              <a:t>Protecting Silver Lake</a:t>
            </a:r>
          </a:p>
        </p:txBody>
      </p:sp>
      <p:pic>
        <p:nvPicPr>
          <p:cNvPr id="5" name="Content Placeholder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B4D569D8-ABCA-21C9-C504-FCC945099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191" y="894160"/>
            <a:ext cx="8803757" cy="5950747"/>
          </a:xfrm>
        </p:spPr>
      </p:pic>
    </p:spTree>
    <p:extLst>
      <p:ext uri="{BB962C8B-B14F-4D97-AF65-F5344CB8AC3E}">
        <p14:creationId xmlns:p14="http://schemas.microsoft.com/office/powerpoint/2010/main" val="1555543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177</Words>
  <Application>Microsoft Macintosh PowerPoint</Application>
  <PresentationFormat>Widescreen</PresentationFormat>
  <Paragraphs>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Century Schoolbook</vt:lpstr>
      <vt:lpstr>Office Theme</vt:lpstr>
      <vt:lpstr>Welcome to the New Silver Lake Association Website SILVERLAKEPA.ORG</vt:lpstr>
      <vt:lpstr>PowerPoint Presentation</vt:lpstr>
      <vt:lpstr>Posting of Events, Activities, and Images/Video</vt:lpstr>
      <vt:lpstr>Sharing Events, Upload pictures/video</vt:lpstr>
      <vt:lpstr>Upcoming Events/Calendar </vt:lpstr>
      <vt:lpstr>History of Silver Lake</vt:lpstr>
      <vt:lpstr>History and Stories of Silver Lake </vt:lpstr>
      <vt:lpstr>History of Silver Lake</vt:lpstr>
      <vt:lpstr>Protecting Silver Lake</vt:lpstr>
      <vt:lpstr>Community Projects</vt:lpstr>
      <vt:lpstr>Dues and Donations on-line or by mail</vt:lpstr>
      <vt:lpstr>Silver Lake Association Information</vt:lpstr>
      <vt:lpstr>Community Sharing, Health, Safety</vt:lpstr>
      <vt:lpstr> The website is a living tool and is available now. With your help the website can become a growing history, archive, and resource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Matthews</dc:creator>
  <cp:lastModifiedBy>Richard Matthews</cp:lastModifiedBy>
  <cp:revision>3</cp:revision>
  <dcterms:created xsi:type="dcterms:W3CDTF">2025-08-06T14:36:56Z</dcterms:created>
  <dcterms:modified xsi:type="dcterms:W3CDTF">2025-08-06T16:02:57Z</dcterms:modified>
</cp:coreProperties>
</file>